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indy alfaro" userId="111277cc45cfb03f" providerId="LiveId" clId="{E48D120D-67AA-4399-922B-B4322BDEA604}"/>
    <pc:docChg chg="custSel modSld">
      <pc:chgData name="cindy alfaro" userId="111277cc45cfb03f" providerId="LiveId" clId="{E48D120D-67AA-4399-922B-B4322BDEA604}" dt="2025-10-05T15:48:15.833" v="45"/>
      <pc:docMkLst>
        <pc:docMk/>
      </pc:docMkLst>
      <pc:sldChg chg="addSp modSp mod modAnim">
        <pc:chgData name="cindy alfaro" userId="111277cc45cfb03f" providerId="LiveId" clId="{E48D120D-67AA-4399-922B-B4322BDEA604}" dt="2025-10-05T15:48:15.833" v="45"/>
        <pc:sldMkLst>
          <pc:docMk/>
          <pc:sldMk cId="256413575" sldId="258"/>
        </pc:sldMkLst>
        <pc:picChg chg="add mod">
          <ac:chgData name="cindy alfaro" userId="111277cc45cfb03f" providerId="LiveId" clId="{E48D120D-67AA-4399-922B-B4322BDEA604}" dt="2025-10-05T15:47:08.309" v="31" actId="14100"/>
          <ac:picMkLst>
            <pc:docMk/>
            <pc:sldMk cId="256413575" sldId="258"/>
            <ac:picMk id="4" creationId="{09C30230-3468-D589-6C19-21387C58C897}"/>
          </ac:picMkLst>
        </pc:picChg>
        <pc:picChg chg="add mod">
          <ac:chgData name="cindy alfaro" userId="111277cc45cfb03f" providerId="LiveId" clId="{E48D120D-67AA-4399-922B-B4322BDEA604}" dt="2025-10-05T15:47:32.385" v="36" actId="14100"/>
          <ac:picMkLst>
            <pc:docMk/>
            <pc:sldMk cId="256413575" sldId="258"/>
            <ac:picMk id="11" creationId="{0F742F05-0381-FE9B-A8D5-82D33F85D6B2}"/>
          </ac:picMkLst>
        </pc:picChg>
        <pc:picChg chg="add mod">
          <ac:chgData name="cindy alfaro" userId="111277cc45cfb03f" providerId="LiveId" clId="{E48D120D-67AA-4399-922B-B4322BDEA604}" dt="2025-10-05T15:48:11.418" v="44" actId="14100"/>
          <ac:picMkLst>
            <pc:docMk/>
            <pc:sldMk cId="256413575" sldId="258"/>
            <ac:picMk id="13" creationId="{D87858BB-4519-B97D-B4D3-5901EC2A8A34}"/>
          </ac:picMkLst>
        </pc:picChg>
      </pc:sldChg>
      <pc:sldChg chg="addSp delSp modSp mod">
        <pc:chgData name="cindy alfaro" userId="111277cc45cfb03f" providerId="LiveId" clId="{E48D120D-67AA-4399-922B-B4322BDEA604}" dt="2025-10-05T15:04:38.961" v="25" actId="1076"/>
        <pc:sldMkLst>
          <pc:docMk/>
          <pc:sldMk cId="3015660175" sldId="260"/>
        </pc:sldMkLst>
        <pc:spChg chg="mod">
          <ac:chgData name="cindy alfaro" userId="111277cc45cfb03f" providerId="LiveId" clId="{E48D120D-67AA-4399-922B-B4322BDEA604}" dt="2025-10-05T15:04:38.961" v="25" actId="1076"/>
          <ac:spMkLst>
            <pc:docMk/>
            <pc:sldMk cId="3015660175" sldId="260"/>
            <ac:spMk id="19" creationId="{98324B64-D028-D5C8-8158-0AEE1026CAEE}"/>
          </ac:spMkLst>
        </pc:spChg>
        <pc:picChg chg="add mod">
          <ac:chgData name="cindy alfaro" userId="111277cc45cfb03f" providerId="LiveId" clId="{E48D120D-67AA-4399-922B-B4322BDEA604}" dt="2025-10-05T15:04:28.451" v="23" actId="1076"/>
          <ac:picMkLst>
            <pc:docMk/>
            <pc:sldMk cId="3015660175" sldId="260"/>
            <ac:picMk id="4" creationId="{B1FD0BBB-1878-A4D3-AA40-C971B8504A99}"/>
          </ac:picMkLst>
        </pc:picChg>
        <pc:picChg chg="mod">
          <ac:chgData name="cindy alfaro" userId="111277cc45cfb03f" providerId="LiveId" clId="{E48D120D-67AA-4399-922B-B4322BDEA604}" dt="2025-10-05T15:04:34.117" v="24" actId="1076"/>
          <ac:picMkLst>
            <pc:docMk/>
            <pc:sldMk cId="3015660175" sldId="260"/>
            <ac:picMk id="5" creationId="{6053003C-0173-86C6-0FA1-3AE3A91D422E}"/>
          </ac:picMkLst>
        </pc:picChg>
        <pc:picChg chg="add del mod">
          <ac:chgData name="cindy alfaro" userId="111277cc45cfb03f" providerId="LiveId" clId="{E48D120D-67AA-4399-922B-B4322BDEA604}" dt="2025-10-05T14:48:01.761" v="17" actId="478"/>
          <ac:picMkLst>
            <pc:docMk/>
            <pc:sldMk cId="3015660175" sldId="260"/>
            <ac:picMk id="8" creationId="{A75F6B8E-BD9D-A176-A195-0F130C8B136D}"/>
          </ac:picMkLst>
        </pc:picChg>
        <pc:picChg chg="del">
          <ac:chgData name="cindy alfaro" userId="111277cc45cfb03f" providerId="LiveId" clId="{E48D120D-67AA-4399-922B-B4322BDEA604}" dt="2025-10-05T14:46:40.328" v="0" actId="478"/>
          <ac:picMkLst>
            <pc:docMk/>
            <pc:sldMk cId="3015660175" sldId="260"/>
            <ac:picMk id="21" creationId="{19C33A33-02CA-8A34-A909-54D4C49C97C2}"/>
          </ac:picMkLst>
        </pc:picChg>
        <pc:picChg chg="del mod">
          <ac:chgData name="cindy alfaro" userId="111277cc45cfb03f" providerId="LiveId" clId="{E48D120D-67AA-4399-922B-B4322BDEA604}" dt="2025-10-05T15:04:21.764" v="21" actId="478"/>
          <ac:picMkLst>
            <pc:docMk/>
            <pc:sldMk cId="3015660175" sldId="260"/>
            <ac:picMk id="23" creationId="{05A3DF84-BBF7-CC80-35FB-7015A3CB35B5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D9A86D-8791-9269-3532-ABEACCBEEB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5F46F1-924A-21AF-8EFB-984A0B7F08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DC65B1C-5727-DA66-4B89-6B0CD50B9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D5A694-0B86-3D8F-F6A6-02100F354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93C79A-E5D3-BF58-B4B8-745A612EE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387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DBF45E-AD50-5B1C-D160-BFF7B633B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7993D2D-BD69-7818-5DD3-FE2F56F60B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C2C676-4B58-0062-73B0-1CBA7C0FD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49E141-530B-7346-284D-6F3076BF1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5155298-07DB-5A69-1F82-443C21F56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9558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4EF4DAF-6303-3A62-4395-9B8F1BE70B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7F31243-60E5-F637-A5EC-DC93320754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226F093-21CA-9316-A110-036B54AE2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148F08-7A99-612A-853D-22DA3BA38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507ABA-C327-4FEC-DFAF-80A953FE8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917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1C8341-2AB1-D85E-D91F-0CF7F2B75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DA5E66-63EE-7D0C-845C-360ACF794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BA100F-63BD-896D-A20B-8D6D91448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4FBF768-FAB5-67C7-A313-BB83D3C56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0B9C6C-ED24-5EF4-753D-67A3AE96C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6470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D72B81-2CC9-CC12-E57D-FB609E50C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E98DA7F-867A-38BA-6332-1A977EF83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AC6F50-AC06-EFA3-6A5E-5A76B4B3C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2DCEB78-7C21-2B3B-F3C4-C18709443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9F4F92-1032-B0DA-2B6A-0ACE374F9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5307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9CAA88-6D56-D448-2AFC-BFAD3F26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DD9F0A-CF39-6EDF-7E21-6C5D7227ED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455742A-B408-9FAB-3C9E-0D6B15CA7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BB2E419-E725-CEF5-B91A-6A8787881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5D10B04-851F-DF29-DE80-79B285BEE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C4B5E4E-53FE-7242-5B63-E681D5C63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26848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AB7200-257B-ADC8-0A05-F08AB235B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12C52D0-CD02-F7AE-3F2E-7BFA4DEA8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4493099-B059-CC55-6756-80176F5497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B180977-B462-A4F7-755E-D3F2C7E9E7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B2D37FE-2BEB-2285-3902-81A77EA2E7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97935D6-C900-B64F-331B-905426E10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A40C5DB-264A-3FF5-5D1E-D71B4FAD1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7B080EA-AD45-B678-AA0C-22B8BBB95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3198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39A184-B5E0-00E8-F8EC-EF1DE771E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60686F4-064F-FC71-0149-ABAEA03B4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D56EF00-C163-6778-48E5-15DCE32CE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21554F3-6780-44D1-CEDF-107EFBF19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4208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43B76CA-FB14-3D5A-ADFE-39E3590BD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7473A7E-BA6B-9ECD-2545-E53534621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5C612BE-263A-3F9B-5371-5988EDFCE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0889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9E816B-1DBE-F68F-A894-39581C4F0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ADD158-0F8C-3D6E-CACA-23D626AA0A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034107D-F66A-06CF-0786-7EB4C5AF3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677E56F-F42A-42D9-F292-C2CE1FC04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FF289DA-ADA5-1D22-2150-9A1C1DBD4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6C11D37-AB3D-9C08-BB1E-FDD26421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2740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3594BB-88F6-8D47-AD86-A3A5F80EF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DB3B188-7872-3EEB-0F6C-E3B4FC286B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E1F7AEC-46AC-5BF8-E558-17CA0037BB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62F41BA-3025-9689-837F-B236AEB64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27D2559-C1EA-510D-48D4-ADCFB6853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37622E1-7E06-62CC-3B33-055A1D86E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778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9707D98-FF42-012B-4AAD-1C824E0B1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DC8F3C5-BB40-2A01-16B8-C37DFADA8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BCF9284-CE5D-3AE4-DDDF-9325F229BD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C0989-133B-4B64-9A33-05459AC1706C}" type="datetimeFigureOut">
              <a:rPr lang="es-ES" smtClean="0"/>
              <a:t>05/10/2025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077A3F-2CA1-3552-413B-34C211AB14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F21CCB-C9ED-D471-3C46-4302FC0725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68C3C-661F-44A6-B2B7-14F36A9E500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5106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52F020-901E-CCB5-A1FF-AED052E91B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353F6F-6799-18CE-2BD2-DC82187A83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6BEB84E-C4B8-EBBE-C3FC-321106ACA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539AEE96-6E98-5DDC-6B8C-5DB30AF92792}"/>
              </a:ext>
            </a:extLst>
          </p:cNvPr>
          <p:cNvSpPr txBox="1"/>
          <p:nvPr/>
        </p:nvSpPr>
        <p:spPr>
          <a:xfrm>
            <a:off x="406400" y="3168367"/>
            <a:ext cx="4233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Advanced Predictive Marine Intelligence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F5914AC-6EC5-9DA7-E7F7-105619A8813A}"/>
              </a:ext>
            </a:extLst>
          </p:cNvPr>
          <p:cNvSpPr txBox="1"/>
          <p:nvPr/>
        </p:nvSpPr>
        <p:spPr>
          <a:xfrm>
            <a:off x="465667" y="3689633"/>
            <a:ext cx="370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We protect ocean life using artificial intelligence and satellite data</a:t>
            </a:r>
          </a:p>
        </p:txBody>
      </p:sp>
    </p:spTree>
    <p:extLst>
      <p:ext uri="{BB962C8B-B14F-4D97-AF65-F5344CB8AC3E}">
        <p14:creationId xmlns:p14="http://schemas.microsoft.com/office/powerpoint/2010/main" val="1843459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F89530-EDDC-FD00-054C-E7E5890D5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7F1738C-5D2F-E746-06C5-14C0F8E510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21DBFEB-DFA6-9931-D329-017739D90E0A}"/>
              </a:ext>
            </a:extLst>
          </p:cNvPr>
          <p:cNvSpPr txBox="1"/>
          <p:nvPr/>
        </p:nvSpPr>
        <p:spPr>
          <a:xfrm>
            <a:off x="838200" y="2671094"/>
            <a:ext cx="53847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b="1" dirty="0">
                <a:latin typeface="Arial Black" panose="020B0A04020102020204" pitchFamily="34" charset="0"/>
              </a:rPr>
              <a:t>Contents</a:t>
            </a:r>
            <a:endParaRPr lang="es-ES" sz="1400" b="1" dirty="0">
              <a:latin typeface="Arial Black" panose="020B0A040201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E660F1F-79B3-901C-4E39-C0E88770BC54}"/>
              </a:ext>
            </a:extLst>
          </p:cNvPr>
          <p:cNvSpPr txBox="1"/>
          <p:nvPr/>
        </p:nvSpPr>
        <p:spPr>
          <a:xfrm>
            <a:off x="6096000" y="1261533"/>
            <a:ext cx="538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01. The Problem</a:t>
            </a:r>
            <a:br>
              <a:rPr lang="en-US" dirty="0"/>
            </a:br>
            <a:r>
              <a:rPr lang="en-US" dirty="0"/>
              <a:t>Threatened marine ecosystems and the lack of integrated information for their protection</a:t>
            </a:r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BF5A041-2160-8440-727A-9E5446C9BB14}"/>
              </a:ext>
            </a:extLst>
          </p:cNvPr>
          <p:cNvSpPr txBox="1"/>
          <p:nvPr/>
        </p:nvSpPr>
        <p:spPr>
          <a:xfrm>
            <a:off x="6155267" y="2438400"/>
            <a:ext cx="4292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02. The Solution</a:t>
            </a:r>
            <a:br>
              <a:rPr lang="en-US" dirty="0"/>
            </a:br>
            <a:r>
              <a:rPr lang="en-US" dirty="0"/>
              <a:t>Blue Track: an artificial intelligence platform for predicting marine behavior</a:t>
            </a:r>
            <a:endParaRPr lang="es-E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BBCDD6D-1741-552F-FA96-1C6DD49C2D79}"/>
              </a:ext>
            </a:extLst>
          </p:cNvPr>
          <p:cNvSpPr txBox="1"/>
          <p:nvPr/>
        </p:nvSpPr>
        <p:spPr>
          <a:xfrm>
            <a:off x="6155267" y="3719267"/>
            <a:ext cx="467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03. How We Solve It</a:t>
            </a:r>
            <a:br>
              <a:rPr lang="en-US" dirty="0"/>
            </a:br>
            <a:r>
              <a:rPr lang="en-US" dirty="0"/>
              <a:t>Integration of satellite data, AI, and scientific visualization for marine conservation</a:t>
            </a:r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273C56F-F4FB-75BA-FD99-B7DF97703936}"/>
              </a:ext>
            </a:extLst>
          </p:cNvPr>
          <p:cNvSpPr txBox="1"/>
          <p:nvPr/>
        </p:nvSpPr>
        <p:spPr>
          <a:xfrm>
            <a:off x="6155267" y="5000134"/>
            <a:ext cx="467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04. Development</a:t>
            </a:r>
            <a:br>
              <a:rPr lang="en-US" dirty="0"/>
            </a:br>
            <a:r>
              <a:rPr lang="en-US" dirty="0"/>
              <a:t>Digital and physical prototypes using advanced technology for scientific validation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6360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BBEF19-F876-7D74-F4FF-E00F05839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9EF5A65-C917-26C6-EC09-183E500F0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1577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FBE96E6-7E7D-CBC7-0F96-CD328593CD49}"/>
              </a:ext>
            </a:extLst>
          </p:cNvPr>
          <p:cNvSpPr txBox="1"/>
          <p:nvPr/>
        </p:nvSpPr>
        <p:spPr>
          <a:xfrm>
            <a:off x="838200" y="512281"/>
            <a:ext cx="971126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/>
              <a:t>The Challenge Protecting Marine Life with Accurate Information</a:t>
            </a:r>
            <a:endParaRPr lang="es-ES" sz="2800" dirty="0"/>
          </a:p>
          <a:p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0836F66-C5ED-1174-8346-C3092113F76C}"/>
              </a:ext>
            </a:extLst>
          </p:cNvPr>
          <p:cNvSpPr txBox="1"/>
          <p:nvPr/>
        </p:nvSpPr>
        <p:spPr>
          <a:xfrm>
            <a:off x="5511800" y="1572790"/>
            <a:ext cx="584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Threatened Marine Ecosystems</a:t>
            </a:r>
          </a:p>
          <a:p>
            <a:br>
              <a:rPr lang="es-ES" b="1" dirty="0"/>
            </a:br>
            <a:r>
              <a:rPr lang="es-ES" dirty="0"/>
              <a:t>Marine ecosystems face critical threats from climate change, overfishing, and pollution, putting ocean biodiversity at risk.</a:t>
            </a:r>
          </a:p>
          <a:p>
            <a:endParaRPr lang="es-E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F91F245-7818-2CF8-F598-1EC8F9D35A20}"/>
              </a:ext>
            </a:extLst>
          </p:cNvPr>
          <p:cNvSpPr txBox="1"/>
          <p:nvPr/>
        </p:nvSpPr>
        <p:spPr>
          <a:xfrm>
            <a:off x="5511800" y="3234208"/>
            <a:ext cx="60367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Lack of Integrated Information</a:t>
            </a:r>
          </a:p>
          <a:p>
            <a:br>
              <a:rPr lang="es-ES" b="1" dirty="0"/>
            </a:br>
            <a:r>
              <a:rPr lang="es-ES" dirty="0"/>
              <a:t>There are no systems that combine satellite data and animal tracking to predict the behavior of key species, such as sharks.</a:t>
            </a:r>
          </a:p>
          <a:p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9213692-6618-827E-A79F-A89D64B2F646}"/>
              </a:ext>
            </a:extLst>
          </p:cNvPr>
          <p:cNvSpPr txBox="1"/>
          <p:nvPr/>
        </p:nvSpPr>
        <p:spPr>
          <a:xfrm>
            <a:off x="5422900" y="4895626"/>
            <a:ext cx="62145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Limited Environmental Management</a:t>
            </a:r>
          </a:p>
          <a:p>
            <a:br>
              <a:rPr lang="es-ES" b="1" dirty="0"/>
            </a:br>
            <a:r>
              <a:rPr lang="es-ES" dirty="0"/>
              <a:t>This gap prevents conservation policies based on scientific evidence and increases risks in human–marine wildlife interactions.</a:t>
            </a:r>
          </a:p>
          <a:p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9C30230-3468-D589-6C19-21387C58C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117" y="1312500"/>
            <a:ext cx="4565583" cy="467343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0F742F05-0381-FE9B-A8D5-82D33F85D6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50" y="1254458"/>
            <a:ext cx="4885316" cy="499394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87858BB-4519-B97D-B4D3-5901EC2A8A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16" y="1254458"/>
            <a:ext cx="4975717" cy="499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2C2E48-0C86-CD47-CF15-8D3B53FA9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CC284AA-0616-3DE7-C7C2-389A61612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117596-2E57-43B2-3C39-EF0230499EEF}"/>
              </a:ext>
            </a:extLst>
          </p:cNvPr>
          <p:cNvSpPr txBox="1"/>
          <p:nvPr/>
        </p:nvSpPr>
        <p:spPr>
          <a:xfrm>
            <a:off x="643467" y="365125"/>
            <a:ext cx="106341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Blue Track Predictive Marine Intelligence</a:t>
            </a:r>
            <a:endParaRPr lang="es-ES" sz="2800" b="1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94C5604-64EC-090A-229A-FF513730A755}"/>
              </a:ext>
            </a:extLst>
          </p:cNvPr>
          <p:cNvSpPr txBox="1"/>
          <p:nvPr/>
        </p:nvSpPr>
        <p:spPr>
          <a:xfrm>
            <a:off x="838200" y="1523999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Revolutionary Platform</a:t>
            </a:r>
            <a:br>
              <a:rPr lang="en-US" dirty="0"/>
            </a:br>
            <a:r>
              <a:rPr lang="en-US" dirty="0"/>
              <a:t>Blue Track uses Artificial Intelligence to analyze and predict shark behavior by integrating global data.</a:t>
            </a:r>
            <a:endParaRPr lang="es-E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0E90E66-AFD9-9643-63FF-1D7FB9261863}"/>
              </a:ext>
            </a:extLst>
          </p:cNvPr>
          <p:cNvSpPr txBox="1"/>
          <p:nvPr/>
        </p:nvSpPr>
        <p:spPr>
          <a:xfrm>
            <a:off x="838200" y="4174067"/>
            <a:ext cx="2582333" cy="1524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NASA Satellite Data</a:t>
            </a:r>
            <a:br>
              <a:rPr lang="es-ES" dirty="0"/>
            </a:br>
            <a:r>
              <a:rPr lang="es-ES" dirty="0"/>
              <a:t>Incorporates NASA data on temperature, chlorophyll, and ocean currents.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331CEB0-2A9C-0C80-205B-0D2D054073B6}"/>
              </a:ext>
            </a:extLst>
          </p:cNvPr>
          <p:cNvSpPr txBox="1"/>
          <p:nvPr/>
        </p:nvSpPr>
        <p:spPr>
          <a:xfrm>
            <a:off x="4131733" y="4058904"/>
            <a:ext cx="26500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OCEARCH Tracking</a:t>
            </a:r>
            <a:br>
              <a:rPr lang="en-US" dirty="0"/>
            </a:br>
            <a:r>
              <a:rPr lang="en-US" dirty="0"/>
              <a:t>Uses and combines information from OCEARCH’s global shark tracker to monitor real movements.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0860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B8EE6-E653-2542-13D4-A25DE2FEA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053003C-0173-86C6-0FA1-3AE3A91D4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970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E9DE1D5-0126-ADA3-B28E-ADA127C92509}"/>
              </a:ext>
            </a:extLst>
          </p:cNvPr>
          <p:cNvSpPr txBox="1"/>
          <p:nvPr/>
        </p:nvSpPr>
        <p:spPr>
          <a:xfrm>
            <a:off x="634999" y="618066"/>
            <a:ext cx="8805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Data Fusion, Artificial Intelligence, and Applied Science</a:t>
            </a:r>
            <a:endParaRPr lang="es-ES" sz="2800" b="1" dirty="0"/>
          </a:p>
        </p:txBody>
      </p:sp>
      <p:sp>
        <p:nvSpPr>
          <p:cNvPr id="19" name="Rectangle 7">
            <a:extLst>
              <a:ext uri="{FF2B5EF4-FFF2-40B4-BE49-F238E27FC236}">
                <a16:creationId xmlns:a16="http://schemas.microsoft.com/office/drawing/2014/main" id="{98324B64-D028-D5C8-8158-0AEE1026CA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462" y="1969571"/>
            <a:ext cx="2277533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Collection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Prediction and Alerts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Visualization with Blue Track Cloud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1FD0BBB-1878-A4D3-AA40-C971B8504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457" y="1413689"/>
            <a:ext cx="8130886" cy="482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66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4C481F7-E37C-0ADD-1978-4BE478F3E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28F7C7A-DA2C-4B28-E0DE-4832B59FB17C}"/>
              </a:ext>
            </a:extLst>
          </p:cNvPr>
          <p:cNvSpPr txBox="1"/>
          <p:nvPr/>
        </p:nvSpPr>
        <p:spPr>
          <a:xfrm>
            <a:off x="2201335" y="397933"/>
            <a:ext cx="72982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Blue Track Cloud and the SharkSense Sensor</a:t>
            </a:r>
            <a:endParaRPr lang="es-ES" sz="28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6E07FE6-9E92-2B45-9FB3-2E420B5C3E9B}"/>
              </a:ext>
            </a:extLst>
          </p:cNvPr>
          <p:cNvSpPr txBox="1"/>
          <p:nvPr/>
        </p:nvSpPr>
        <p:spPr>
          <a:xfrm>
            <a:off x="448733" y="3429000"/>
            <a:ext cx="32850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Digital Prototype Blue Track Cloud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Integration of satellite and tracking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Interactive real-time visualizations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Automatic predictions and alerts</a:t>
            </a:r>
          </a:p>
          <a:p>
            <a:endParaRPr lang="es-E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FF313B9-3C0A-DDFE-ED31-CCE27CA2B1E7}"/>
              </a:ext>
            </a:extLst>
          </p:cNvPr>
          <p:cNvSpPr txBox="1"/>
          <p:nvPr/>
        </p:nvSpPr>
        <p:spPr>
          <a:xfrm>
            <a:off x="4343399" y="3429000"/>
            <a:ext cx="32850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Physical Prototype – SharkSense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Marine sensor with GPS and temperature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Direct recording of shark habitat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Under development for prediction validation</a:t>
            </a:r>
          </a:p>
          <a:p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98DC9B1-D357-1D85-0CEB-2F8D08CE827C}"/>
              </a:ext>
            </a:extLst>
          </p:cNvPr>
          <p:cNvSpPr txBox="1"/>
          <p:nvPr/>
        </p:nvSpPr>
        <p:spPr>
          <a:xfrm>
            <a:off x="8437033" y="3429000"/>
            <a:ext cx="30141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Technology and Validation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Integrated </a:t>
            </a:r>
            <a:r>
              <a:rPr lang="en-US" dirty="0" err="1"/>
              <a:t>PostGIS</a:t>
            </a:r>
            <a:r>
              <a:rPr lang="en-US" dirty="0"/>
              <a:t> and OCEARCH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Pilot testing with NGOs and universities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60592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55ADBBF-6A37-231A-21A8-B3AF75C059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5135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95B1FC1-99B3-F7B5-1EF6-E3F647A66EA2}"/>
              </a:ext>
            </a:extLst>
          </p:cNvPr>
          <p:cNvSpPr txBox="1"/>
          <p:nvPr/>
        </p:nvSpPr>
        <p:spPr>
          <a:xfrm>
            <a:off x="419100" y="2311399"/>
            <a:ext cx="11353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Arial Black" panose="020B0A04020102020204" pitchFamily="34" charset="0"/>
              </a:rPr>
              <a:t>Thank you for your attention</a:t>
            </a:r>
            <a:endParaRPr lang="es-ES" sz="4800" dirty="0">
              <a:latin typeface="Arial Black" panose="020B0A040201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5618E37-D66A-51F3-6DF8-B03C8F1F679C}"/>
              </a:ext>
            </a:extLst>
          </p:cNvPr>
          <p:cNvSpPr txBox="1"/>
          <p:nvPr/>
        </p:nvSpPr>
        <p:spPr>
          <a:xfrm>
            <a:off x="2264832" y="3346273"/>
            <a:ext cx="7137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Any questions about Blue Track and smart marine conservation?</a:t>
            </a:r>
            <a:endParaRPr lang="es-ES" sz="2000" b="1" dirty="0"/>
          </a:p>
        </p:txBody>
      </p:sp>
    </p:spTree>
    <p:extLst>
      <p:ext uri="{BB962C8B-B14F-4D97-AF65-F5344CB8AC3E}">
        <p14:creationId xmlns:p14="http://schemas.microsoft.com/office/powerpoint/2010/main" val="113164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319</Words>
  <Application>Microsoft Office PowerPoint</Application>
  <PresentationFormat>Panorámica</PresentationFormat>
  <Paragraphs>44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cindy alfaro</dc:creator>
  <cp:lastModifiedBy>cindy alfaro</cp:lastModifiedBy>
  <cp:revision>1</cp:revision>
  <dcterms:created xsi:type="dcterms:W3CDTF">2025-10-05T14:34:49Z</dcterms:created>
  <dcterms:modified xsi:type="dcterms:W3CDTF">2025-10-05T15:48:37Z</dcterms:modified>
</cp:coreProperties>
</file>

<file path=docProps/thumbnail.jpeg>
</file>